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0" r:id="rId9"/>
    <p:sldId id="266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5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F7FA-E13E-456E-9FFB-35FA191AD3DA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A888-DFEA-43BE-93D2-225464F87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Вера\Desktop\9 мая\92bcb002e34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6000"/>
            <a:ext cx="4000528" cy="457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85728"/>
            <a:ext cx="70723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в подготовительной группе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5" y="1714488"/>
            <a:ext cx="3571901" cy="19389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живы,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 память наша жива»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1" y="4813994"/>
            <a:ext cx="30003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Выполнила: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Кривцова В. И.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361011"/>
            <a:ext cx="6215106" cy="52322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Методическое обеспечение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Е.С.Евдокимова «Проектирование модели гражданского воспитания в ДОУ». Управление ДОУ 2002 №6.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И.В.Штанько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«Проектная деятельность с детьми старшего дошкольного возраста».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Л.Н.Коротовских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«Методическое сопровождение краеведения в ДОУ. Управление ДОУ 2006 № 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Т.И.Доможакова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«Воспитание патриотизма у детей старшего дошкольного возраста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М.Д.Маханева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«Нравственно – патриотическое воспитание дошкольников».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Н.Г.Комратова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Л.Ф.Грибова «Моя малая Родина».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И.В.Жирякова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«Нравственно – патриотическое воспитание дошкольников через музейную педагогику».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З.А.Ершова, Н.А.Краскина «Никто не забыт, ничто не забыто»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Материалы Интернет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9474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подбор наглядного материала (иллюстрации, фотографии, зарисовки);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C:\Users\Вера\Desktop\0_134a2_a09fb317_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309273"/>
            <a:ext cx="685804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познавательный, краткосрочный (апрель-май)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Проблема: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недостаточный уровень знаний о Великой Отечественной войне.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дети подготовительной группы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Вера\Desktop\animashki-voennye-1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572008"/>
            <a:ext cx="1857388" cy="1971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642918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Цель проекта: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737"/>
            <a:ext cx="721523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dirty="0" smtClean="0"/>
              <a:t>*Формировать  интерес к истории нашего государства.</a:t>
            </a:r>
          </a:p>
          <a:p>
            <a:pPr>
              <a:lnSpc>
                <a:spcPct val="90000"/>
              </a:lnSpc>
              <a:defRPr/>
            </a:pPr>
            <a:r>
              <a:rPr lang="ru-RU" sz="3600" dirty="0" smtClean="0"/>
              <a:t>*Воспитывать детей в духе патриотизма, любви к Родине.</a:t>
            </a:r>
          </a:p>
          <a:p>
            <a:pPr>
              <a:lnSpc>
                <a:spcPct val="90000"/>
              </a:lnSpc>
              <a:defRPr/>
            </a:pPr>
            <a:r>
              <a:rPr lang="ru-RU" sz="3600" dirty="0" smtClean="0"/>
              <a:t>*Расширять знания о Великой Отечественной войне 1941-1945г.г.</a:t>
            </a:r>
          </a:p>
          <a:p>
            <a:pPr>
              <a:lnSpc>
                <a:spcPct val="90000"/>
              </a:lnSpc>
              <a:defRPr/>
            </a:pPr>
            <a:r>
              <a:rPr lang="ru-RU" sz="3600" dirty="0" smtClean="0"/>
              <a:t>*Знакомить с памятниками героям Великой Отечественной войны.</a:t>
            </a:r>
          </a:p>
        </p:txBody>
      </p:sp>
      <p:pic>
        <p:nvPicPr>
          <p:cNvPr id="3074" name="Picture 2" descr="C:\Users\Вера\Desktop\89133493_preview_Animashki_na_voennuyu_tematiku_na_prozrachnom_fone__526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0"/>
            <a:ext cx="1885963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285728"/>
            <a:ext cx="45290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rgbClr val="00B050"/>
              </a:solidFill>
            </a:endParaRPr>
          </a:p>
          <a:p>
            <a:r>
              <a:rPr lang="ru-RU" sz="4400" b="1" dirty="0" smtClean="0">
                <a:solidFill>
                  <a:srgbClr val="00B050"/>
                </a:solidFill>
              </a:rPr>
              <a:t>Задачи проекта: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42985"/>
            <a:ext cx="7358114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Обобщить и расширить знаний детей о Великой Отечественно войне.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Воспитывать патриотические чувства через художественную литературу, театральную деятельность, средствами музыкального и художественно-эстетического воспитания.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Воспитывать уважение к ратным подвигам бойцов, гордость за свой народ, любовь к Родине.</a:t>
            </a:r>
          </a:p>
        </p:txBody>
      </p:sp>
      <p:pic>
        <p:nvPicPr>
          <p:cNvPr id="2050" name="Picture 2" descr="C:\Users\Вера\Desktop\witiiwz2y1z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500041"/>
            <a:ext cx="2436798" cy="18002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28013" y="428604"/>
            <a:ext cx="6687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Этапы работы над проектом: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7174" y="1428737"/>
            <a:ext cx="6029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1-й этап - подготовительный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3524275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6248" y="2357430"/>
            <a:ext cx="364333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Определение темы 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Формулировка цели и задач.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Составление плана основного этапа 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Подбор материала.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6667" t="1639" r="18334" b="26230"/>
          <a:stretch>
            <a:fillRect/>
          </a:stretch>
        </p:blipFill>
        <p:spPr bwMode="auto">
          <a:xfrm>
            <a:off x="642910" y="2428868"/>
            <a:ext cx="342902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7600" y="642919"/>
            <a:ext cx="5001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2-0й этап - основной: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05342"/>
            <a:ext cx="46434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Знакомство с художественной литературой (Е. </a:t>
            </a:r>
            <a:r>
              <a:rPr lang="ru-RU" b="1" dirty="0" err="1" smtClean="0"/>
              <a:t>Благина</a:t>
            </a:r>
            <a:r>
              <a:rPr lang="ru-RU" b="1" dirty="0" smtClean="0"/>
              <a:t> «Шинель»; чтение глав из книги С. </a:t>
            </a:r>
            <a:r>
              <a:rPr lang="ru-RU" b="1" dirty="0" err="1" smtClean="0"/>
              <a:t>Баруздина</a:t>
            </a:r>
            <a:r>
              <a:rPr lang="ru-RU" b="1" dirty="0" smtClean="0"/>
              <a:t> «Шел по улице солдат»; Н. </a:t>
            </a:r>
            <a:r>
              <a:rPr lang="ru-RU" b="1" dirty="0" err="1" smtClean="0"/>
              <a:t>Дилакторская</a:t>
            </a:r>
            <a:r>
              <a:rPr lang="ru-RU" b="1" dirty="0" smtClean="0"/>
              <a:t> «Почему маму прозвали Гришкой»; А. Митяев «Землянка»; «Мешок овсянки»; «Почему армия родная?»Л. Кассиль из книги «Твои защитники»).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Беседа «Вставай страна огромная…»; «Они сражались за родину».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Прослушивание музыкальных произведений: «Священная война», «День победы», «Катюша».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Рассматривание альбомов «Дети – герои войны», «Памятники солдатам ВОВ на Ставрополье», «Ветераны ВОВ с. Грачевка».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Проведение игр – соревнований «Солдаты на учении», «</a:t>
            </a:r>
            <a:r>
              <a:rPr lang="ru-RU" b="1" dirty="0" err="1" smtClean="0"/>
              <a:t>Перетягушки</a:t>
            </a:r>
            <a:r>
              <a:rPr lang="ru-RU" b="1" dirty="0" smtClean="0"/>
              <a:t>»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6604" t="-5059" r="16679"/>
          <a:stretch>
            <a:fillRect/>
          </a:stretch>
        </p:blipFill>
        <p:spPr bwMode="auto">
          <a:xfrm>
            <a:off x="5643570" y="3357562"/>
            <a:ext cx="14287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00438"/>
            <a:ext cx="16156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285860"/>
            <a:ext cx="2188617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5410" y="1214422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1214422"/>
            <a:ext cx="2569620" cy="192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3500438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00166" y="500042"/>
            <a:ext cx="58256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3-й этап – заключительный: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1446242"/>
            <a:ext cx="55007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Итоговое занятие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Мы живы, пока память наша жива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Вера\Desktop\9 мая\gif_big_9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000372"/>
            <a:ext cx="4191009" cy="31432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239778"/>
            <a:ext cx="53578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Схема реализации проекта.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7" y="1000107"/>
          <a:ext cx="6715171" cy="5073948"/>
        </p:xfrm>
        <a:graphic>
          <a:graphicData uri="http://schemas.openxmlformats.org/drawingml/2006/table">
            <a:tbl>
              <a:tblPr/>
              <a:tblGrid>
                <a:gridCol w="594710"/>
                <a:gridCol w="4358277"/>
                <a:gridCol w="1762184"/>
              </a:tblGrid>
              <a:tr h="1000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Verdana"/>
                          <a:ea typeface="Times New Roman"/>
                          <a:cs typeface="Times New Roman"/>
                        </a:rPr>
                        <a:t>№ п\п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Verdana"/>
                          <a:ea typeface="Times New Roman"/>
                          <a:cs typeface="Times New Roman"/>
                        </a:rPr>
                        <a:t>Содержание деятельности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Verdana"/>
                          <a:ea typeface="Times New Roman"/>
                          <a:cs typeface="Times New Roman"/>
                        </a:rPr>
                        <a:t>Срок реализации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Verdana"/>
                          <a:ea typeface="Times New Roman"/>
                          <a:cs typeface="Times New Roman"/>
                        </a:rPr>
                        <a:t>1.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Беседа о предстоящем празднике 9 мая -День Победы. Рассматривание иллюстраций о Великой Отечественной войне, портретов ветеранов. Прослушивание фронтовых песен, просмотр </a:t>
                      </a:r>
                      <a:r>
                        <a:rPr lang="ru-RU" sz="1200" b="1" dirty="0" err="1">
                          <a:latin typeface="Verdana"/>
                          <a:ea typeface="Times New Roman"/>
                          <a:cs typeface="Times New Roman"/>
                        </a:rPr>
                        <a:t>мультимедийных</a:t>
                      </a: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 представлений.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Первая неделя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(14 апреля – 18 апреля)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05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Verdana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Verdana"/>
                          <a:ea typeface="Times New Roman"/>
                          <a:cs typeface="Times New Roman"/>
                        </a:rPr>
                        <a:t>Оформление фотоальбомов «Дети – герои Великой Отечественной войны», «Памятники на Ставрополье героям войны», «Ветераны войны с. Грачёвка»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Verdana"/>
                          <a:ea typeface="Times New Roman"/>
                          <a:cs typeface="Times New Roman"/>
                        </a:rPr>
                        <a:t>Чтение рассказов и стихов о войне.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Вторая неделя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(21 апреля – 25 апреля)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5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Verdana"/>
                          <a:ea typeface="Times New Roman"/>
                          <a:cs typeface="Times New Roman"/>
                        </a:rPr>
                        <a:t>3.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Verdana"/>
                          <a:ea typeface="Times New Roman"/>
                          <a:cs typeface="Times New Roman"/>
                        </a:rPr>
                        <a:t>Русские-народные</a:t>
                      </a: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 игры «Снять часового», «</a:t>
                      </a:r>
                      <a:r>
                        <a:rPr lang="ru-RU" sz="1200" b="1" dirty="0" err="1">
                          <a:latin typeface="Verdana"/>
                          <a:ea typeface="Times New Roman"/>
                          <a:cs typeface="Times New Roman"/>
                        </a:rPr>
                        <a:t>Перетягушки</a:t>
                      </a: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Знакомство с брощурами «Минувших лет светлая память» - поэты </a:t>
                      </a:r>
                      <a:r>
                        <a:rPr lang="ru-RU" sz="1200" b="1" dirty="0" err="1">
                          <a:latin typeface="Verdana"/>
                          <a:ea typeface="Times New Roman"/>
                          <a:cs typeface="Times New Roman"/>
                        </a:rPr>
                        <a:t>Грачевского</a:t>
                      </a: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 района о Великой Отечественной войне, «Это было давно, но ведь прошлое рядом»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Третья неделя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(28 апреля – 7 мая)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Verdana"/>
                          <a:ea typeface="Times New Roman"/>
                          <a:cs typeface="Times New Roman"/>
                        </a:rPr>
                        <a:t>4.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Verdana"/>
                          <a:ea typeface="Times New Roman"/>
                          <a:cs typeface="Times New Roman"/>
                        </a:rPr>
                        <a:t>Итоговое занятие «Мы живы, пока память наша жива»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8 мая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5" marR="55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239778"/>
            <a:ext cx="53578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3907" y="428604"/>
            <a:ext cx="55361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Ожидаемый результат: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1285860"/>
            <a:ext cx="6786610" cy="457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Повысится уровень осведомлённости старших дошкольников об истории человечества через знакомство с легендарным прошлым  России в период Великой Отечественной войны.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Пополнятся  материалом  о Великой Отечественной войне развивающая среда группы.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Дети познакомятся с произведениями поэтов, писателей и художников на военную тематику.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Дети   расширят словарный запас на тему «9 Мая – День Победы».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Также  они будут иметь представление об истории памятных мест на Ставрополье.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Дети толерантны, испытывают уважение к защитникам Родины и чувство гордости за свой народ.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544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30</cp:revision>
  <dcterms:created xsi:type="dcterms:W3CDTF">2014-04-26T11:34:44Z</dcterms:created>
  <dcterms:modified xsi:type="dcterms:W3CDTF">2014-04-28T17:57:38Z</dcterms:modified>
</cp:coreProperties>
</file>